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6" r:id="rId4"/>
    <p:sldId id="267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2852-1599-493C-8526-A3B2CD3541D2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F531-AC82-4172-9BBA-C537FA04F6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11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2852-1599-493C-8526-A3B2CD3541D2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F531-AC82-4172-9BBA-C537FA04F6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292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2852-1599-493C-8526-A3B2CD3541D2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F531-AC82-4172-9BBA-C537FA04F6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7907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2852-1599-493C-8526-A3B2CD3541D2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F531-AC82-4172-9BBA-C537FA04F6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946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2852-1599-493C-8526-A3B2CD3541D2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F531-AC82-4172-9BBA-C537FA04F6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1007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2852-1599-493C-8526-A3B2CD3541D2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F531-AC82-4172-9BBA-C537FA04F6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072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2852-1599-493C-8526-A3B2CD3541D2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F531-AC82-4172-9BBA-C537FA04F6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627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2852-1599-493C-8526-A3B2CD3541D2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F531-AC82-4172-9BBA-C537FA04F6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40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2852-1599-493C-8526-A3B2CD3541D2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F531-AC82-4172-9BBA-C537FA04F6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976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2852-1599-493C-8526-A3B2CD3541D2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F531-AC82-4172-9BBA-C537FA04F6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11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2852-1599-493C-8526-A3B2CD3541D2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F531-AC82-4172-9BBA-C537FA04F6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7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2852-1599-493C-8526-A3B2CD3541D2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F531-AC82-4172-9BBA-C537FA04F6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99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2852-1599-493C-8526-A3B2CD3541D2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F531-AC82-4172-9BBA-C537FA04F6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63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2852-1599-493C-8526-A3B2CD3541D2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F531-AC82-4172-9BBA-C537FA04F6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642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2852-1599-493C-8526-A3B2CD3541D2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F531-AC82-4172-9BBA-C537FA04F6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76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2852-1599-493C-8526-A3B2CD3541D2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F531-AC82-4172-9BBA-C537FA04F6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846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02852-1599-493C-8526-A3B2CD3541D2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832F531-AC82-4172-9BBA-C537FA04F6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43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L04jtohzV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D9787-340D-4D6E-AD6F-BB93541F88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365" y="2073010"/>
            <a:ext cx="10686196" cy="116492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Outstanding Citizenship Scholarship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40C277-EF8D-431F-AD53-613448C3A1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3372" y="3728771"/>
            <a:ext cx="9144000" cy="1989641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45000"/>
              </a:lnSpc>
              <a:spcBef>
                <a:spcPts val="0"/>
              </a:spcBef>
            </a:pP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In-Person Scholarship Interviews  </a:t>
            </a:r>
          </a:p>
          <a:p>
            <a:pPr algn="ctr">
              <a:lnSpc>
                <a:spcPct val="145000"/>
              </a:lnSpc>
              <a:spcBef>
                <a:spcPts val="0"/>
              </a:spcBef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Tuesday, June 20, 2023 at 5pm</a:t>
            </a:r>
          </a:p>
          <a:p>
            <a:pPr algn="ctr">
              <a:lnSpc>
                <a:spcPct val="145000"/>
              </a:lnSpc>
              <a:spcBef>
                <a:spcPts val="0"/>
              </a:spcBef>
            </a:pP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Sunrise Civic Center – Art Gallery</a:t>
            </a:r>
          </a:p>
        </p:txBody>
      </p:sp>
      <p:pic>
        <p:nvPicPr>
          <p:cNvPr id="1026" name="Picture 2" descr="citylogo">
            <a:extLst>
              <a:ext uri="{FF2B5EF4-FFF2-40B4-BE49-F238E27FC236}">
                <a16:creationId xmlns:a16="http://schemas.microsoft.com/office/drawing/2014/main" id="{E9301418-0170-462B-B9D4-1AC7DB871D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96"/>
          <a:stretch>
            <a:fillRect/>
          </a:stretch>
        </p:blipFill>
        <p:spPr bwMode="auto">
          <a:xfrm>
            <a:off x="4168715" y="417248"/>
            <a:ext cx="2785495" cy="1164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43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178" y="391884"/>
            <a:ext cx="11223788" cy="1505155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Outstanding Citizenship Scholarship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644" y="1337480"/>
            <a:ext cx="10426889" cy="4585647"/>
          </a:xfrm>
          <a:noFill/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You have Met The Following Qualifications</a:t>
            </a:r>
            <a:endParaRPr lang="en-US" sz="2200" b="1" dirty="0">
              <a:solidFill>
                <a:schemeClr val="accent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Sunrise Resident: </a:t>
            </a:r>
            <a:r>
              <a:rPr lang="en-US" sz="24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Reside within the city limits of the City of Sunrise;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Active in Your Community: </a:t>
            </a:r>
            <a:r>
              <a:rPr lang="en-US" sz="24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Demonstrated citizenship through volunteer work (Service hours, leadership roles, activity appointments, etc…);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Approved for FREE/Reduced Lunch: </a:t>
            </a:r>
            <a:r>
              <a:rPr lang="en-US" sz="24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Income-eligible for  the BCPS FREE/Reduced-price Meals Program;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US Citizen/Resident Alien: </a:t>
            </a:r>
            <a:r>
              <a:rPr lang="en-US" sz="24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 Citizen or a Resident Alien at the time of selection/award; and </a:t>
            </a:r>
          </a:p>
          <a:p>
            <a:pPr lvl="0"/>
            <a:endParaRPr lang="en-US" sz="3200" dirty="0">
              <a:solidFill>
                <a:srgbClr val="24317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34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178" y="391884"/>
            <a:ext cx="11223788" cy="1505155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24317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Outstanding Citizenship Scholarship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093" y="1340286"/>
            <a:ext cx="10584729" cy="5125830"/>
          </a:xfrm>
          <a:noFill/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Six (6) Sample Questions for </a:t>
            </a:r>
            <a:r>
              <a:rPr lang="en-US" sz="2500" b="1" dirty="0">
                <a:solidFill>
                  <a:schemeClr val="accent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Tuesday, June 20, 2023 Interview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1200" dirty="0">
              <a:latin typeface="Calibri Light" panose="020F030202020403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Tell us a little bit about yourself (</a:t>
            </a: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  <a:hlinkClick r:id="rId2"/>
              </a:rPr>
              <a:t>Nia Curry – Sample Elevator Speech</a:t>
            </a: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Create a</a:t>
            </a:r>
            <a:r>
              <a:rPr lang="en-US" sz="1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15-to-30 second elevator speech, which you (a) introduce yourself – name/school/grade, (b) discuss your volunteer/leadership/professional experience, and (c) hobbies. During the in-person interview please wear business or business casual attire.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Tell us about a personal achievement that makes you proud.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Share a challenge you had in high school and how you handled it.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How do you spend your free time outside of class?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Where do you see yourself in five (5) years?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What is your dream career and why?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600" dirty="0">
              <a:latin typeface="Calibri Light" panose="020F0302020204030204" pitchFamily="34" charset="0"/>
            </a:endParaRPr>
          </a:p>
          <a:p>
            <a:pPr marL="0" indent="0" algn="just">
              <a:buNone/>
            </a:pPr>
            <a:endParaRPr lang="en-US" sz="3200" i="1" dirty="0">
              <a:solidFill>
                <a:schemeClr val="accent3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15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178" y="225188"/>
            <a:ext cx="11223788" cy="1505155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24317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Outstanding Citizenship Scholarship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550" y="977765"/>
            <a:ext cx="10823044" cy="5673556"/>
          </a:xfrm>
          <a:noFill/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Business/Business Casual Attire</a:t>
            </a:r>
          </a:p>
          <a:p>
            <a:pPr marL="0" lvl="0" indent="0" algn="ctr">
              <a:buNone/>
            </a:pP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 In-Person Interview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Business Attire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Button up shirt or blouse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Black/navy blue/khaki pants or skirt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Professional dress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Comfortable dress shoes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Hair pulled away from face and behind the ear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Small jewelry and light/natural makeup 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en-US" sz="2800" dirty="0">
              <a:solidFill>
                <a:srgbClr val="24317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61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178" y="391884"/>
            <a:ext cx="11223788" cy="1505155"/>
          </a:xfrm>
        </p:spPr>
        <p:txBody>
          <a:bodyPr>
            <a:noAutofit/>
          </a:bodyPr>
          <a:lstStyle/>
          <a:p>
            <a:pPr algn="ctr"/>
            <a:br>
              <a:rPr lang="en-US" b="1" dirty="0">
                <a:solidFill>
                  <a:srgbClr val="24317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Outstanding Citizenship Scholarship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0778" y="1563189"/>
            <a:ext cx="10038588" cy="4400883"/>
          </a:xfrm>
          <a:noFill/>
        </p:spPr>
        <p:txBody>
          <a:bodyPr>
            <a:noAutofit/>
          </a:bodyPr>
          <a:lstStyle/>
          <a:p>
            <a:pPr marL="0" lvl="0" indent="0" algn="ctr">
              <a:buNone/>
            </a:pPr>
            <a:endParaRPr lang="en-US" sz="3600" b="1" dirty="0">
              <a:solidFill>
                <a:srgbClr val="24317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0" indent="0" algn="ctr">
              <a:buNone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Contact Information for OCS Questions</a:t>
            </a:r>
          </a:p>
          <a:p>
            <a:pPr marL="0" lvl="0" indent="0">
              <a:buNone/>
            </a:pPr>
            <a:r>
              <a:rPr lang="en-US" sz="1200" dirty="0">
                <a:solidFill>
                  <a:srgbClr val="24317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Ada Griffin – Administrator/OCS Liaison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E: </a:t>
            </a:r>
            <a:r>
              <a:rPr lang="en-US" sz="3600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AGriffin@sunrisefl.gov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P: </a:t>
            </a:r>
            <a:r>
              <a:rPr lang="en-US" sz="36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(954) 747-4631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W:</a:t>
            </a:r>
            <a:r>
              <a:rPr lang="en-US" sz="36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3600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Sunrisefl.gov/scholarship</a:t>
            </a:r>
          </a:p>
        </p:txBody>
      </p:sp>
    </p:spTree>
    <p:extLst>
      <p:ext uri="{BB962C8B-B14F-4D97-AF65-F5344CB8AC3E}">
        <p14:creationId xmlns:p14="http://schemas.microsoft.com/office/powerpoint/2010/main" val="423527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Words>329</Words>
  <Application>Microsoft Office PowerPoint</Application>
  <PresentationFormat>Widescreen</PresentationFormat>
  <Paragraphs>38</Paragraphs>
  <Slides>5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 Light</vt:lpstr>
      <vt:lpstr>Trebuchet MS</vt:lpstr>
      <vt:lpstr>Wingdings</vt:lpstr>
      <vt:lpstr>Wingdings 3</vt:lpstr>
      <vt:lpstr>Facet</vt:lpstr>
      <vt:lpstr>Outstanding Citizenship Scholarship </vt:lpstr>
      <vt:lpstr>Outstanding Citizenship Scholarship </vt:lpstr>
      <vt:lpstr>Outstanding Citizenship Scholarship </vt:lpstr>
      <vt:lpstr>Outstanding Citizenship Scholarship </vt:lpstr>
      <vt:lpstr> Outstanding Citizenship Scholarship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Diaz, Sady</dc:creator>
  <cp:lastModifiedBy>Diaz, Sady</cp:lastModifiedBy>
  <cp:revision>38</cp:revision>
  <dcterms:created xsi:type="dcterms:W3CDTF">2021-03-18T16:46:16Z</dcterms:created>
  <dcterms:modified xsi:type="dcterms:W3CDTF">2023-06-09T16:02:01Z</dcterms:modified>
</cp:coreProperties>
</file>